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"/>
      <p:regular r:id="rId17"/>
    </p:embeddedFont>
    <p:embeddedFont>
      <p:font typeface="Instrument Sans"/>
      <p:regular r:id="rId18"/>
    </p:embeddedFont>
    <p:embeddedFont>
      <p:font typeface="Instrument Sans"/>
      <p:regular r:id="rId19"/>
    </p:embeddedFont>
    <p:embeddedFont>
      <p:font typeface="Instrument Sans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font" Target="fonts/font9.fntdata"/><Relationship Id="rId2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Real-Time Chat Application: Introduction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delves into the intricacies of real-time chat applications, exploring key features, architectural design, and technological considerations.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9601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Future Enhancements and Roadmap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3100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Voice and Video Calling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voice and video calling capabilities to enrich communication.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Screen Sharing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users to share their screens for presentations, tutorials, or collaborative work.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Key Features and Functionalities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469142" y="3023235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Real-Time Messaging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send and receive messages instantly, enabling seamless communication.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10333196" y="3023235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Group Chat Support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multiple users to engage in simultaneous conversations within dedicated chat groups.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6437114" y="544722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File Sharing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6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exchange files of various formats, including images, documents, and videos.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3671" y="5447228"/>
            <a:ext cx="2065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Multimedia Support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8526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users to share and view multimedia content, such as images, videos, and audio.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Architectural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Client-Side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client-side consists of the user interface (UI) and the application logic that handles user interactions.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Server-Side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server-side manages user connections, message routing, and data persistence, ensuring reliable communication.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database stores user information, chat history, and other relevant data, providing persistent storage for application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Real-Time Messaging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Message Sending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compose and send messages through the client-side application.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Server 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server receives and processes the message, validating and storing it.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Message Delivery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server delivers the message to the intended recipient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 Authentication and Authorization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Registration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users create accounts by providing basic information and setting a secure password.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Login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users authenticate with their credentials, enabling access to the chat application.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Authorization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verifies user permissions, ensuring access to appropriate features and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1886"/>
            <a:ext cx="9981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Presence Indicators and Online Status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0827"/>
            <a:ext cx="13042821" cy="2692003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1844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86215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Status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6215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Indicates whether a user is currently active in the chat application.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73166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87537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Typing Indicator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87537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Signals that a user is currently composing a message.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38198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52569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Last Seen Timestamp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525697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the last time a user was active, providing context for their availability.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File Sharing and Multimedia Support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Image Sharing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share images directly within the chat application.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Video Sharing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users to share videos, offering a more interactive communication experience.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Document Sharing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exchange documents, making collaborative work seamless.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Audio Sharing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users to share audio files, enhancing communication and entertainment.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3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947" y="3128486"/>
            <a:ext cx="10407848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Scalability and Performance Considerations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295"/>
            <a:ext cx="22860" cy="3590092"/>
          </a:xfrm>
          <a:prstGeom prst="roundRect">
            <a:avLst>
              <a:gd name="adj" fmla="val 134618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6389370" y="4527352"/>
            <a:ext cx="717947" cy="22860"/>
          </a:xfrm>
          <a:prstGeom prst="roundRect">
            <a:avLst>
              <a:gd name="adj" fmla="val 134618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7084457" y="4308038"/>
            <a:ext cx="461486" cy="461486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7255312" y="4384834"/>
            <a:ext cx="11977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22477" y="4282440"/>
            <a:ext cx="2564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Horizontal Scaling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7947" y="4725948"/>
            <a:ext cx="546889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more servers to handle increasing user traffic and message volume.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083" y="5553075"/>
            <a:ext cx="717947" cy="22860"/>
          </a:xfrm>
          <a:prstGeom prst="roundRect">
            <a:avLst>
              <a:gd name="adj" fmla="val 134618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457" y="5333762"/>
            <a:ext cx="461486" cy="461486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7230428" y="5410557"/>
            <a:ext cx="16954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555" y="5308163"/>
            <a:ext cx="2564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Load Balancing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555" y="5751671"/>
            <a:ext cx="546889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Distributing traffic evenly across multiple servers to optimize performance and avoid bottlenecks.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370" y="6476167"/>
            <a:ext cx="717947" cy="22860"/>
          </a:xfrm>
          <a:prstGeom prst="roundRect">
            <a:avLst>
              <a:gd name="adj" fmla="val 134618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457" y="6256853"/>
            <a:ext cx="461486" cy="461486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7226379" y="6333649"/>
            <a:ext cx="17752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622477" y="6231255"/>
            <a:ext cx="2564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Caching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7947" y="6674763"/>
            <a:ext cx="546889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Storing frequently accessed data in memory to reduce database load and improve response times.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Security and Privacy Measures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3204686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messages are encrypted in transit and at rest, protecting user communication from unauthorized access.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4846796" y="3204686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access controls limit user access to specific data and functionalities, ensuring privacy and security.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950714" y="5991582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3080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Regular Security Audits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security audits and vulnerability assessments identify and address potential security risks.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2024-09-27T02:47:00Z</dcterms:created>
  <dcterms:modified xsi:type="dcterms:W3CDTF">2024-09-27T02:47:00Z</dcterms:modified>
</cp:coreProperties>
</file>